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8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6B6E"/>
    <a:srgbClr val="5EB9BE"/>
    <a:srgbClr val="A8DADC"/>
    <a:srgbClr val="1D3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111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22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42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952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070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623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718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083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481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494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611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41E9D-1F59-985A-93C7-C018FCC27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957456-E643-2C0F-7FEC-C565446E4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DAE66F-0E69-6043-D4EC-1EF825125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2FDF9-2DB6-6CA5-F812-DCF749521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050" name="Picture 2" descr="Anuncio | JCC Pokémon Pocket">
            <a:extLst>
              <a:ext uri="{FF2B5EF4-FFF2-40B4-BE49-F238E27FC236}">
                <a16:creationId xmlns:a16="http://schemas.microsoft.com/office/drawing/2014/main" id="{BE67CFEE-8C5E-139C-3057-3D960FB8D2F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3311" y="-77638"/>
            <a:ext cx="13210739" cy="693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953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095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511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13" r:id="rId8"/>
    <p:sldLayoutId id="2147483702" r:id="rId9"/>
    <p:sldLayoutId id="2147483703" r:id="rId10"/>
    <p:sldLayoutId id="2147483704" r:id="rId11"/>
    <p:sldLayoutId id="2147483706" r:id="rId1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9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3.m4a"/><Relationship Id="rId7" Type="http://schemas.openxmlformats.org/officeDocument/2006/relationships/image" Target="../media/image6.jpe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5.jpeg"/><Relationship Id="rId11" Type="http://schemas.openxmlformats.org/officeDocument/2006/relationships/image" Target="../media/image3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audio" Target="../media/media4.m4a"/><Relationship Id="rId7" Type="http://schemas.openxmlformats.org/officeDocument/2006/relationships/image" Target="../media/image11.jpe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10.jpeg"/><Relationship Id="rId5" Type="http://schemas.openxmlformats.org/officeDocument/2006/relationships/image" Target="../media/image5.jpeg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audio" Target="../media/media5.m4a"/><Relationship Id="rId7" Type="http://schemas.openxmlformats.org/officeDocument/2006/relationships/image" Target="../media/image6.jpeg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5.jpeg"/><Relationship Id="rId11" Type="http://schemas.openxmlformats.org/officeDocument/2006/relationships/image" Target="../media/image3.png"/><Relationship Id="rId5" Type="http://schemas.openxmlformats.org/officeDocument/2006/relationships/image" Target="../media/image14.png"/><Relationship Id="rId10" Type="http://schemas.openxmlformats.org/officeDocument/2006/relationships/image" Target="../media/image16.jpeg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3.png"/><Relationship Id="rId2" Type="http://schemas.microsoft.com/office/2007/relationships/media" Target="../media/media6.m4a"/><Relationship Id="rId1" Type="http://schemas.openxmlformats.org/officeDocument/2006/relationships/tags" Target="../tags/tag5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3.png"/><Relationship Id="rId2" Type="http://schemas.microsoft.com/office/2007/relationships/media" Target="../media/media7.m4a"/><Relationship Id="rId1" Type="http://schemas.openxmlformats.org/officeDocument/2006/relationships/tags" Target="../tags/tag6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7" Type="http://schemas.openxmlformats.org/officeDocument/2006/relationships/image" Target="../media/image3.png"/><Relationship Id="rId2" Type="http://schemas.microsoft.com/office/2007/relationships/media" Target="../media/media8.m4a"/><Relationship Id="rId1" Type="http://schemas.openxmlformats.org/officeDocument/2006/relationships/tags" Target="../tags/tag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7" Type="http://schemas.openxmlformats.org/officeDocument/2006/relationships/image" Target="../media/image3.png"/><Relationship Id="rId2" Type="http://schemas.microsoft.com/office/2007/relationships/media" Target="../media/media9.m4a"/><Relationship Id="rId1" Type="http://schemas.openxmlformats.org/officeDocument/2006/relationships/tags" Target="../tags/tag8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8B181F3C-6198-5923-3E3F-E1458293E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0A9425-9E0C-FC65-AE0A-A8B4C93944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10800">
                <a:latin typeface="Pocket monk" panose="02000500000000000000" pitchFamily="2" charset="0"/>
              </a:rPr>
              <a:t>Pokémon tcg pocket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8C3194-4F8B-9692-B6AC-ACE6928CC2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latin typeface="Pocket monk" panose="02000500000000000000" pitchFamily="2" charset="0"/>
              </a:rPr>
              <a:t>CELESTIAL GUARDIANS BOOSTER SET FORMAT</a:t>
            </a:r>
          </a:p>
          <a:p>
            <a:pPr algn="ctr"/>
            <a:r>
              <a:rPr lang="en-US" sz="3200">
                <a:latin typeface="Pocket monk" panose="02000500000000000000" pitchFamily="2" charset="0"/>
              </a:rPr>
              <a:t>METAGAME ANALYSIS</a:t>
            </a:r>
          </a:p>
        </p:txBody>
      </p:sp>
      <p:sp>
        <p:nvSpPr>
          <p:cNvPr id="1041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7E3A93EB-56E8-0D60-1AA2-E05C89A5D0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49974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9123"/>
    </mc:Choice>
    <mc:Fallback>
      <p:transition spd="slow" advTm="291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FA9C97-3E7F-7F7B-9EC3-17C344623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Pikachu PNG transparent image download, size: 1280x1235px">
            <a:extLst>
              <a:ext uri="{FF2B5EF4-FFF2-40B4-BE49-F238E27FC236}">
                <a16:creationId xmlns:a16="http://schemas.microsoft.com/office/drawing/2014/main" id="{C913D475-CBA4-F2AE-5182-5EE8544AC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57463" y="921691"/>
            <a:ext cx="2965131" cy="28611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ikachu PNG transparent image download, size: 1280x1235px">
            <a:extLst>
              <a:ext uri="{FF2B5EF4-FFF2-40B4-BE49-F238E27FC236}">
                <a16:creationId xmlns:a16="http://schemas.microsoft.com/office/drawing/2014/main" id="{5E426040-2942-CDB3-6057-B9FE16744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88669" y="1900739"/>
            <a:ext cx="2965131" cy="28611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ikachu PNG transparent image download, size: 1280x1235px">
            <a:extLst>
              <a:ext uri="{FF2B5EF4-FFF2-40B4-BE49-F238E27FC236}">
                <a16:creationId xmlns:a16="http://schemas.microsoft.com/office/drawing/2014/main" id="{FE8D7E69-D0A2-66C0-D04B-5F82783A4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42212" y="3089605"/>
            <a:ext cx="2965130" cy="28611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ikachu PNG transparent image download, size: 1280x1235px">
            <a:extLst>
              <a:ext uri="{FF2B5EF4-FFF2-40B4-BE49-F238E27FC236}">
                <a16:creationId xmlns:a16="http://schemas.microsoft.com/office/drawing/2014/main" id="{A66A921D-2F4E-4CD0-89F6-93AF65AF0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303" y="816678"/>
            <a:ext cx="2965132" cy="28611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Pikachu PNG transparent image download, size: 1280x1235px">
            <a:extLst>
              <a:ext uri="{FF2B5EF4-FFF2-40B4-BE49-F238E27FC236}">
                <a16:creationId xmlns:a16="http://schemas.microsoft.com/office/drawing/2014/main" id="{AF04FE55-FD4D-393A-B338-3C63EE3E5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05648"/>
            <a:ext cx="2965132" cy="28611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ikachu PNG transparent image download, size: 1280x1235px">
            <a:extLst>
              <a:ext uri="{FF2B5EF4-FFF2-40B4-BE49-F238E27FC236}">
                <a16:creationId xmlns:a16="http://schemas.microsoft.com/office/drawing/2014/main" id="{06C329DD-BD1F-78D5-A0E8-139F7D9F2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160" y="3089606"/>
            <a:ext cx="2965132" cy="28611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BCA3525-4152-6FA5-3D29-41D6DD675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0085"/>
            <a:ext cx="10515600" cy="132556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8800" dirty="0">
                <a:solidFill>
                  <a:srgbClr val="1D3557"/>
                </a:solidFill>
                <a:latin typeface="Pocket monk" panose="02000500000000000000" pitchFamily="2" charset="0"/>
              </a:rPr>
              <a:t>conclusion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980B1281-2E86-A0AD-F55D-79FFEA3D558C}"/>
              </a:ext>
            </a:extLst>
          </p:cNvPr>
          <p:cNvSpPr txBox="1">
            <a:spLocks/>
          </p:cNvSpPr>
          <p:nvPr/>
        </p:nvSpPr>
        <p:spPr>
          <a:xfrm>
            <a:off x="-963597" y="1937300"/>
            <a:ext cx="14349697" cy="18088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 err="1">
                <a:solidFill>
                  <a:srgbClr val="2C6B6E"/>
                </a:solidFill>
                <a:latin typeface="Pocket monk" panose="02000500000000000000" pitchFamily="2" charset="0"/>
              </a:rPr>
              <a:t>Tenemos</a:t>
            </a:r>
            <a:r>
              <a:rPr lang="en-US" sz="6600" dirty="0">
                <a:solidFill>
                  <a:srgbClr val="2C6B6E"/>
                </a:solidFill>
                <a:latin typeface="Pocket monk" panose="02000500000000000000" pitchFamily="2" charset="0"/>
              </a:rPr>
              <a:t> un </a:t>
            </a:r>
            <a:r>
              <a:rPr lang="en-US" sz="6600" dirty="0" err="1">
                <a:solidFill>
                  <a:srgbClr val="2C6B6E"/>
                </a:solidFill>
                <a:latin typeface="Pocket monk" panose="02000500000000000000" pitchFamily="2" charset="0"/>
              </a:rPr>
              <a:t>formato</a:t>
            </a:r>
            <a:r>
              <a:rPr lang="en-US" sz="6600" dirty="0">
                <a:solidFill>
                  <a:srgbClr val="2C6B6E"/>
                </a:solidFill>
                <a:latin typeface="Pocket monk" panose="02000500000000000000" pitchFamily="2" charset="0"/>
              </a:rPr>
              <a:t> </a:t>
            </a:r>
            <a:r>
              <a:rPr lang="en-US" sz="6600" dirty="0" err="1">
                <a:solidFill>
                  <a:srgbClr val="2C6B6E"/>
                </a:solidFill>
                <a:latin typeface="Pocket monk" panose="02000500000000000000" pitchFamily="2" charset="0"/>
              </a:rPr>
              <a:t>diverso</a:t>
            </a:r>
            <a:endParaRPr lang="en-US" sz="6600" dirty="0">
              <a:solidFill>
                <a:srgbClr val="2C6B6E"/>
              </a:solidFill>
              <a:latin typeface="Pocket monk" panose="02000500000000000000" pitchFamily="2" charset="0"/>
            </a:endParaRPr>
          </a:p>
        </p:txBody>
      </p:sp>
      <p:pic>
        <p:nvPicPr>
          <p:cNvPr id="6" name="Picture 2" descr="Pikachu PNG transparent image download, size: 1280x1235px">
            <a:extLst>
              <a:ext uri="{FF2B5EF4-FFF2-40B4-BE49-F238E27FC236}">
                <a16:creationId xmlns:a16="http://schemas.microsoft.com/office/drawing/2014/main" id="{D49D2374-5923-760E-4377-91B729686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120" y="3730387"/>
            <a:ext cx="2965132" cy="28611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ikachu PNG transparent image download, size: 1280x1235px">
            <a:extLst>
              <a:ext uri="{FF2B5EF4-FFF2-40B4-BE49-F238E27FC236}">
                <a16:creationId xmlns:a16="http://schemas.microsoft.com/office/drawing/2014/main" id="{B4F9E391-5C47-BC0C-0DCC-30502B26C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22208" y="3730387"/>
            <a:ext cx="2965130" cy="28611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412585E-64CD-2C2D-0546-EC0500A6CB2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97351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469"/>
    </mc:Choice>
    <mc:Fallback>
      <p:transition spd="slow" advTm="604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4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5D3672-B5C9-7CFC-9793-344D728FE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0085"/>
            <a:ext cx="10515600" cy="132556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8800" dirty="0">
                <a:solidFill>
                  <a:srgbClr val="1D3557"/>
                </a:solidFill>
                <a:latin typeface="Pocket monk" panose="02000500000000000000" pitchFamily="2" charset="0"/>
              </a:rPr>
              <a:t>OBJETIVOS DEL ANALISIS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E3EA9-3F9E-977D-4709-D382C1E10AEA}"/>
              </a:ext>
            </a:extLst>
          </p:cNvPr>
          <p:cNvSpPr txBox="1"/>
          <p:nvPr/>
        </p:nvSpPr>
        <p:spPr>
          <a:xfrm>
            <a:off x="731520" y="2529840"/>
            <a:ext cx="10728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1D3557"/>
                </a:solidFill>
                <a:latin typeface="Pocket monk" panose="02000500000000000000" pitchFamily="2" charset="0"/>
              </a:rPr>
              <a:t>- </a:t>
            </a:r>
            <a:r>
              <a:rPr lang="en-US" sz="4000" dirty="0" err="1">
                <a:solidFill>
                  <a:srgbClr val="1D3557"/>
                </a:solidFill>
                <a:latin typeface="Pocket monk" panose="02000500000000000000" pitchFamily="2" charset="0"/>
              </a:rPr>
              <a:t>Averiguar</a:t>
            </a:r>
            <a:r>
              <a:rPr lang="en-US" sz="4000" dirty="0">
                <a:solidFill>
                  <a:srgbClr val="1D3557"/>
                </a:solidFill>
                <a:latin typeface="Pocket monk" panose="02000500000000000000" pitchFamily="2" charset="0"/>
              </a:rPr>
              <a:t> </a:t>
            </a:r>
            <a:r>
              <a:rPr lang="en-US" sz="4000" dirty="0" err="1">
                <a:solidFill>
                  <a:srgbClr val="1D3557"/>
                </a:solidFill>
                <a:latin typeface="Pocket monk" panose="02000500000000000000" pitchFamily="2" charset="0"/>
              </a:rPr>
              <a:t>el</a:t>
            </a:r>
            <a:r>
              <a:rPr lang="en-US" sz="4000" dirty="0">
                <a:solidFill>
                  <a:srgbClr val="1D3557"/>
                </a:solidFill>
                <a:latin typeface="Pocket monk" panose="02000500000000000000" pitchFamily="2" charset="0"/>
              </a:rPr>
              <a:t> major deck del </a:t>
            </a:r>
            <a:r>
              <a:rPr lang="en-US" sz="4000" dirty="0" err="1">
                <a:solidFill>
                  <a:srgbClr val="1D3557"/>
                </a:solidFill>
                <a:latin typeface="Pocket monk" panose="02000500000000000000" pitchFamily="2" charset="0"/>
              </a:rPr>
              <a:t>formato</a:t>
            </a:r>
            <a:endParaRPr lang="en-US" sz="4000" dirty="0">
              <a:solidFill>
                <a:srgbClr val="1D3557"/>
              </a:solidFill>
              <a:latin typeface="Pocket monk" panose="02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88BAB4-7998-B2EC-EB4C-57793690265F}"/>
              </a:ext>
            </a:extLst>
          </p:cNvPr>
          <p:cNvSpPr txBox="1"/>
          <p:nvPr/>
        </p:nvSpPr>
        <p:spPr>
          <a:xfrm>
            <a:off x="731520" y="3761918"/>
            <a:ext cx="10728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1D3557"/>
                </a:solidFill>
                <a:latin typeface="Pocket monk" panose="02000500000000000000" pitchFamily="2" charset="0"/>
              </a:rPr>
              <a:t>- </a:t>
            </a:r>
            <a:r>
              <a:rPr lang="en-US" sz="4000" dirty="0" err="1">
                <a:solidFill>
                  <a:srgbClr val="1D3557"/>
                </a:solidFill>
                <a:latin typeface="Pocket monk" panose="02000500000000000000" pitchFamily="2" charset="0"/>
              </a:rPr>
              <a:t>Cual</a:t>
            </a:r>
            <a:r>
              <a:rPr lang="en-US" sz="4000" dirty="0">
                <a:solidFill>
                  <a:srgbClr val="1D3557"/>
                </a:solidFill>
                <a:latin typeface="Pocket monk" panose="02000500000000000000" pitchFamily="2" charset="0"/>
              </a:rPr>
              <a:t> es </a:t>
            </a:r>
            <a:r>
              <a:rPr lang="en-US" sz="4000" dirty="0" err="1">
                <a:solidFill>
                  <a:srgbClr val="1D3557"/>
                </a:solidFill>
                <a:latin typeface="Pocket monk" panose="02000500000000000000" pitchFamily="2" charset="0"/>
              </a:rPr>
              <a:t>el</a:t>
            </a:r>
            <a:r>
              <a:rPr lang="en-US" sz="4000" dirty="0">
                <a:solidFill>
                  <a:srgbClr val="1D3557"/>
                </a:solidFill>
                <a:latin typeface="Pocket monk" panose="02000500000000000000" pitchFamily="2" charset="0"/>
              </a:rPr>
              <a:t> deck que </a:t>
            </a:r>
            <a:r>
              <a:rPr lang="en-US" sz="4000" dirty="0" err="1">
                <a:solidFill>
                  <a:srgbClr val="1D3557"/>
                </a:solidFill>
                <a:latin typeface="Pocket monk" panose="02000500000000000000" pitchFamily="2" charset="0"/>
              </a:rPr>
              <a:t>gana</a:t>
            </a:r>
            <a:r>
              <a:rPr lang="en-US" sz="4000" dirty="0">
                <a:solidFill>
                  <a:srgbClr val="1D3557"/>
                </a:solidFill>
                <a:latin typeface="Pocket monk" panose="02000500000000000000" pitchFamily="2" charset="0"/>
              </a:rPr>
              <a:t> mas </a:t>
            </a:r>
            <a:r>
              <a:rPr lang="en-US" sz="4000" dirty="0" err="1">
                <a:solidFill>
                  <a:srgbClr val="1D3557"/>
                </a:solidFill>
                <a:latin typeface="Pocket monk" panose="02000500000000000000" pitchFamily="2" charset="0"/>
              </a:rPr>
              <a:t>torneos</a:t>
            </a:r>
            <a:endParaRPr lang="en-US" sz="4000" dirty="0">
              <a:solidFill>
                <a:srgbClr val="1D3557"/>
              </a:solidFill>
              <a:latin typeface="Pocket monk" panose="02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3EEAB2-011F-15B1-7803-62800F3C537A}"/>
              </a:ext>
            </a:extLst>
          </p:cNvPr>
          <p:cNvSpPr txBox="1"/>
          <p:nvPr/>
        </p:nvSpPr>
        <p:spPr>
          <a:xfrm>
            <a:off x="731520" y="4993996"/>
            <a:ext cx="10728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1D3557"/>
                </a:solidFill>
                <a:latin typeface="Pocket monk" panose="02000500000000000000" pitchFamily="2" charset="0"/>
              </a:rPr>
              <a:t>- Ver la </a:t>
            </a:r>
            <a:r>
              <a:rPr lang="en-US" sz="4000" dirty="0" err="1">
                <a:solidFill>
                  <a:srgbClr val="1D3557"/>
                </a:solidFill>
                <a:latin typeface="Pocket monk" panose="02000500000000000000" pitchFamily="2" charset="0"/>
              </a:rPr>
              <a:t>diversidad</a:t>
            </a:r>
            <a:r>
              <a:rPr lang="en-US" sz="4000" dirty="0">
                <a:solidFill>
                  <a:srgbClr val="1D3557"/>
                </a:solidFill>
                <a:latin typeface="Pocket monk" panose="02000500000000000000" pitchFamily="2" charset="0"/>
              </a:rPr>
              <a:t> </a:t>
            </a:r>
            <a:r>
              <a:rPr lang="en-US" sz="4000" dirty="0" err="1">
                <a:solidFill>
                  <a:srgbClr val="1D3557"/>
                </a:solidFill>
                <a:latin typeface="Pocket monk" panose="02000500000000000000" pitchFamily="2" charset="0"/>
              </a:rPr>
              <a:t>en</a:t>
            </a:r>
            <a:r>
              <a:rPr lang="en-US" sz="4000" dirty="0">
                <a:solidFill>
                  <a:srgbClr val="1D3557"/>
                </a:solidFill>
                <a:latin typeface="Pocket monk" panose="02000500000000000000" pitchFamily="2" charset="0"/>
              </a:rPr>
              <a:t> </a:t>
            </a:r>
            <a:r>
              <a:rPr lang="en-US" sz="4000" dirty="0" err="1">
                <a:solidFill>
                  <a:srgbClr val="1D3557"/>
                </a:solidFill>
                <a:latin typeface="Pocket monk" panose="02000500000000000000" pitchFamily="2" charset="0"/>
              </a:rPr>
              <a:t>el</a:t>
            </a:r>
            <a:r>
              <a:rPr lang="en-US" sz="4000" dirty="0">
                <a:solidFill>
                  <a:srgbClr val="1D3557"/>
                </a:solidFill>
                <a:latin typeface="Pocket monk" panose="02000500000000000000" pitchFamily="2" charset="0"/>
              </a:rPr>
              <a:t> </a:t>
            </a:r>
            <a:r>
              <a:rPr lang="en-US" sz="4000" dirty="0" err="1">
                <a:solidFill>
                  <a:srgbClr val="1D3557"/>
                </a:solidFill>
                <a:latin typeface="Pocket monk" panose="02000500000000000000" pitchFamily="2" charset="0"/>
              </a:rPr>
              <a:t>formato</a:t>
            </a:r>
            <a:endParaRPr lang="en-US" sz="4000" dirty="0">
              <a:solidFill>
                <a:srgbClr val="1D3557"/>
              </a:solidFill>
              <a:latin typeface="Pocket monk" panose="02000500000000000000" pitchFamily="2" charset="0"/>
            </a:endParaRP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692925A1-8D0B-89AA-9D7E-20A8D84B3E3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87144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276"/>
    </mc:Choice>
    <mc:Fallback>
      <p:transition spd="slow" advTm="642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4" grpId="0"/>
      <p:bldP spid="5" grpId="0"/>
      <p:bldP spid="10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177EB3-6FEC-F6FE-A3A5-F7AE14994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6A5771-666A-14F9-93B7-705C7B332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0085"/>
            <a:ext cx="10515600" cy="132556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8800" dirty="0">
                <a:solidFill>
                  <a:srgbClr val="1D3557"/>
                </a:solidFill>
                <a:latin typeface="Pocket monk" panose="02000500000000000000" pitchFamily="2" charset="0"/>
              </a:rPr>
              <a:t>Decks mas </a:t>
            </a:r>
            <a:r>
              <a:rPr lang="en-US" sz="8800" dirty="0" err="1">
                <a:solidFill>
                  <a:srgbClr val="1D3557"/>
                </a:solidFill>
                <a:latin typeface="Pocket monk" panose="02000500000000000000" pitchFamily="2" charset="0"/>
              </a:rPr>
              <a:t>jugados</a:t>
            </a:r>
            <a:endParaRPr lang="en-US" sz="8800" dirty="0">
              <a:solidFill>
                <a:srgbClr val="1D3557"/>
              </a:solidFill>
              <a:latin typeface="Pocket monk" panose="02000500000000000000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06B40F6-D81B-E18A-B9FF-17FBDF4355BD}"/>
              </a:ext>
            </a:extLst>
          </p:cNvPr>
          <p:cNvGrpSpPr/>
          <p:nvPr/>
        </p:nvGrpSpPr>
        <p:grpSpPr>
          <a:xfrm>
            <a:off x="5122865" y="2182075"/>
            <a:ext cx="1946833" cy="1756628"/>
            <a:chOff x="5029710" y="2183267"/>
            <a:chExt cx="2353453" cy="2123521"/>
          </a:xfrm>
        </p:grpSpPr>
        <p:pic>
          <p:nvPicPr>
            <p:cNvPr id="3082" name="Picture 10" descr="Snorlax (Luz Triunfal TCG Pocket) - WikiDex, la enciclopedia Pokémon">
              <a:extLst>
                <a:ext uri="{FF2B5EF4-FFF2-40B4-BE49-F238E27FC236}">
                  <a16:creationId xmlns:a16="http://schemas.microsoft.com/office/drawing/2014/main" id="{E6C7A8A9-8EB9-94E5-1F05-8B9DB29888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66175">
              <a:off x="5864093" y="2185404"/>
              <a:ext cx="1519070" cy="2119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Giratina ex (#96, Festival Brillante) • Pokémon TCG Pocket">
              <a:extLst>
                <a:ext uri="{FF2B5EF4-FFF2-40B4-BE49-F238E27FC236}">
                  <a16:creationId xmlns:a16="http://schemas.microsoft.com/office/drawing/2014/main" id="{2ACF7B61-853F-A7B6-8563-1DC049FFA9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567591">
              <a:off x="5029710" y="2183267"/>
              <a:ext cx="1522134" cy="2123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51EB581-1705-3936-27DF-7CCB14B63576}"/>
              </a:ext>
            </a:extLst>
          </p:cNvPr>
          <p:cNvGrpSpPr/>
          <p:nvPr/>
        </p:nvGrpSpPr>
        <p:grpSpPr>
          <a:xfrm>
            <a:off x="1726749" y="2523080"/>
            <a:ext cx="1948934" cy="1811839"/>
            <a:chOff x="3196682" y="2982508"/>
            <a:chExt cx="1948934" cy="1811839"/>
          </a:xfrm>
        </p:grpSpPr>
        <p:pic>
          <p:nvPicPr>
            <p:cNvPr id="3096" name="Picture 24" descr="Darkrai ex (#187, Pugna Espaciotemporal) • Pokémon TCG Pocket">
              <a:extLst>
                <a:ext uri="{FF2B5EF4-FFF2-40B4-BE49-F238E27FC236}">
                  <a16:creationId xmlns:a16="http://schemas.microsoft.com/office/drawing/2014/main" id="{815A5D7D-C2F8-3F27-0615-C93AD4B0F8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6634">
              <a:off x="3854866" y="2993628"/>
              <a:ext cx="1290750" cy="1800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 descr="Giratina ex (#96, Festival Brillante) • Pokémon TCG Pocket">
              <a:extLst>
                <a:ext uri="{FF2B5EF4-FFF2-40B4-BE49-F238E27FC236}">
                  <a16:creationId xmlns:a16="http://schemas.microsoft.com/office/drawing/2014/main" id="{5FF2D14A-880D-B7C6-A6EB-43604C3B9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6364">
              <a:off x="3196682" y="2982508"/>
              <a:ext cx="1287639" cy="1796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917D118-9CB5-56A8-F18D-2F87F0315DAF}"/>
              </a:ext>
            </a:extLst>
          </p:cNvPr>
          <p:cNvGrpSpPr/>
          <p:nvPr/>
        </p:nvGrpSpPr>
        <p:grpSpPr>
          <a:xfrm>
            <a:off x="8282260" y="2528158"/>
            <a:ext cx="1804005" cy="1786222"/>
            <a:chOff x="7935081" y="2867746"/>
            <a:chExt cx="1804005" cy="1786222"/>
          </a:xfrm>
        </p:grpSpPr>
        <p:pic>
          <p:nvPicPr>
            <p:cNvPr id="3104" name="Picture 32" descr="Incineroar ex (Guardianes Celestiales TCG Pocket) - WikiDex, la  enciclopedia Pokémon">
              <a:extLst>
                <a:ext uri="{FF2B5EF4-FFF2-40B4-BE49-F238E27FC236}">
                  <a16:creationId xmlns:a16="http://schemas.microsoft.com/office/drawing/2014/main" id="{CCBF6A1B-4F55-2D90-D883-8ADAF55F9A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95007">
              <a:off x="8473531" y="2867746"/>
              <a:ext cx="1265555" cy="1768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2" name="Picture 30" descr="Pokémon TCG Pocket: Charizard ex Deck List Strategy | Pokemon.com">
              <a:extLst>
                <a:ext uri="{FF2B5EF4-FFF2-40B4-BE49-F238E27FC236}">
                  <a16:creationId xmlns:a16="http://schemas.microsoft.com/office/drawing/2014/main" id="{8D2520CC-7FDB-EED9-1AD0-C627D3A849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531447">
              <a:off x="7935081" y="2875319"/>
              <a:ext cx="1276979" cy="1778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18" descr="A group of medals with ribbons&#10;&#10;AI-generated content may be incorrect.">
            <a:extLst>
              <a:ext uri="{FF2B5EF4-FFF2-40B4-BE49-F238E27FC236}">
                <a16:creationId xmlns:a16="http://schemas.microsoft.com/office/drawing/2014/main" id="{F7D9E08A-53BA-356E-D4DC-1BBB3ADFC7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5" t="12338" r="31701" b="11556"/>
          <a:stretch/>
        </p:blipFill>
        <p:spPr>
          <a:xfrm>
            <a:off x="5409029" y="4414341"/>
            <a:ext cx="1373941" cy="1671080"/>
          </a:xfrm>
          <a:prstGeom prst="rect">
            <a:avLst/>
          </a:prstGeom>
        </p:spPr>
      </p:pic>
      <p:pic>
        <p:nvPicPr>
          <p:cNvPr id="21" name="Picture 20" descr="A group of medals with ribbons&#10;&#10;AI-generated content may be incorrect.">
            <a:extLst>
              <a:ext uri="{FF2B5EF4-FFF2-40B4-BE49-F238E27FC236}">
                <a16:creationId xmlns:a16="http://schemas.microsoft.com/office/drawing/2014/main" id="{E355E12A-2283-D547-8D67-A00A93C056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85" r="68512" b="15712"/>
          <a:stretch/>
        </p:blipFill>
        <p:spPr>
          <a:xfrm>
            <a:off x="1913571" y="4714240"/>
            <a:ext cx="1356978" cy="1548936"/>
          </a:xfrm>
          <a:prstGeom prst="rect">
            <a:avLst/>
          </a:prstGeom>
        </p:spPr>
      </p:pic>
      <p:pic>
        <p:nvPicPr>
          <p:cNvPr id="23" name="Picture 22" descr="A group of medals with ribbons&#10;&#10;AI-generated content may be incorrect.">
            <a:extLst>
              <a:ext uri="{FF2B5EF4-FFF2-40B4-BE49-F238E27FC236}">
                <a16:creationId xmlns:a16="http://schemas.microsoft.com/office/drawing/2014/main" id="{17B473BB-AC8D-F788-7CCA-0B7D5985BA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89" t="22584" b="15958"/>
          <a:stretch/>
        </p:blipFill>
        <p:spPr>
          <a:xfrm>
            <a:off x="8817166" y="4776140"/>
            <a:ext cx="1272642" cy="1425135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36EE2535-E093-A412-9AA0-7D8B33545D3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28693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298"/>
    </mc:Choice>
    <mc:Fallback>
      <p:transition spd="slow" advTm="54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B5A639-0FB0-16CF-7075-76106BDB1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D02775-89F0-0EDC-4222-566DBF210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0085"/>
            <a:ext cx="10515600" cy="132556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8800" dirty="0">
                <a:solidFill>
                  <a:srgbClr val="1D3557"/>
                </a:solidFill>
                <a:latin typeface="Pocket monk" panose="02000500000000000000" pitchFamily="2" charset="0"/>
              </a:rPr>
              <a:t>Deck con mas </a:t>
            </a:r>
            <a:r>
              <a:rPr lang="en-US" sz="8800" dirty="0" err="1">
                <a:solidFill>
                  <a:srgbClr val="1D3557"/>
                </a:solidFill>
                <a:latin typeface="Pocket monk" panose="02000500000000000000" pitchFamily="2" charset="0"/>
              </a:rPr>
              <a:t>victorias</a:t>
            </a:r>
            <a:endParaRPr lang="en-US" sz="8800" dirty="0">
              <a:solidFill>
                <a:srgbClr val="1D3557"/>
              </a:solidFill>
              <a:latin typeface="Pocket monk" panose="02000500000000000000" pitchFamily="2" charset="0"/>
            </a:endParaRPr>
          </a:p>
        </p:txBody>
      </p:sp>
      <p:pic>
        <p:nvPicPr>
          <p:cNvPr id="4100" name="Picture 4" descr="Giratina ex (#96, Festival Brillante) • Pokémon TCG Pocket">
            <a:extLst>
              <a:ext uri="{FF2B5EF4-FFF2-40B4-BE49-F238E27FC236}">
                <a16:creationId xmlns:a16="http://schemas.microsoft.com/office/drawing/2014/main" id="{A0502D9D-777C-8DB0-12D0-F2F490E6B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043" y="2286000"/>
            <a:ext cx="2443331" cy="34086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3A0F05AC-4B39-603F-6571-0EC0D8C6985F}"/>
              </a:ext>
            </a:extLst>
          </p:cNvPr>
          <p:cNvSpPr txBox="1">
            <a:spLocks/>
          </p:cNvSpPr>
          <p:nvPr/>
        </p:nvSpPr>
        <p:spPr>
          <a:xfrm>
            <a:off x="3287077" y="2005648"/>
            <a:ext cx="7929880" cy="9996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dirty="0" err="1">
                <a:solidFill>
                  <a:srgbClr val="2C6B6E"/>
                </a:solidFill>
                <a:latin typeface="Pocket monk" panose="02000500000000000000" pitchFamily="2" charset="0"/>
              </a:rPr>
              <a:t>Giratina</a:t>
            </a:r>
            <a:r>
              <a:rPr lang="en-US" sz="5400" dirty="0">
                <a:solidFill>
                  <a:srgbClr val="2C6B6E"/>
                </a:solidFill>
                <a:latin typeface="Pocket monk" panose="02000500000000000000" pitchFamily="2" charset="0"/>
              </a:rPr>
              <a:t> ex/</a:t>
            </a:r>
            <a:r>
              <a:rPr lang="en-US" sz="5400" dirty="0" err="1">
                <a:solidFill>
                  <a:srgbClr val="2C6B6E"/>
                </a:solidFill>
                <a:latin typeface="Pocket monk" panose="02000500000000000000" pitchFamily="2" charset="0"/>
              </a:rPr>
              <a:t>Snorlax</a:t>
            </a:r>
            <a:endParaRPr lang="en-US" sz="5400" dirty="0">
              <a:solidFill>
                <a:srgbClr val="2C6B6E"/>
              </a:solidFill>
              <a:latin typeface="Pocket monk" panose="02000500000000000000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622F42-2CCB-EF2B-A6DA-0EE773BF8BB5}"/>
              </a:ext>
            </a:extLst>
          </p:cNvPr>
          <p:cNvGrpSpPr/>
          <p:nvPr/>
        </p:nvGrpSpPr>
        <p:grpSpPr>
          <a:xfrm>
            <a:off x="8770242" y="3231071"/>
            <a:ext cx="2267517" cy="3052270"/>
            <a:chOff x="8770242" y="3231071"/>
            <a:chExt cx="2267517" cy="3052270"/>
          </a:xfrm>
        </p:grpSpPr>
        <p:pic>
          <p:nvPicPr>
            <p:cNvPr id="4116" name="Picture 20" descr="Barry (Pokémon TCG Pocket)">
              <a:extLst>
                <a:ext uri="{FF2B5EF4-FFF2-40B4-BE49-F238E27FC236}">
                  <a16:creationId xmlns:a16="http://schemas.microsoft.com/office/drawing/2014/main" id="{BB2CD7C9-27C0-88B8-3B18-98A67672D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0242" y="3231071"/>
              <a:ext cx="1511678" cy="2108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2" name="Picture 16" descr="Snorlax (#49, 🎁, PROMO-A) • Pokémon TCG Pocket">
              <a:extLst>
                <a:ext uri="{FF2B5EF4-FFF2-40B4-BE49-F238E27FC236}">
                  <a16:creationId xmlns:a16="http://schemas.microsoft.com/office/drawing/2014/main" id="{0EDAD136-61B2-FBF9-AE1A-D03B0B16BD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6081" y="4174406"/>
              <a:ext cx="1511678" cy="2108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476BC16-BAC3-0CD7-8D48-008A1761E637}"/>
              </a:ext>
            </a:extLst>
          </p:cNvPr>
          <p:cNvGrpSpPr/>
          <p:nvPr/>
        </p:nvGrpSpPr>
        <p:grpSpPr>
          <a:xfrm>
            <a:off x="5780979" y="3231070"/>
            <a:ext cx="2323005" cy="3052654"/>
            <a:chOff x="5780979" y="3231070"/>
            <a:chExt cx="2323005" cy="3052654"/>
          </a:xfrm>
        </p:grpSpPr>
        <p:pic>
          <p:nvPicPr>
            <p:cNvPr id="4110" name="Picture 14" descr="Rare Candy (Pokémon TCG Pocket)">
              <a:extLst>
                <a:ext uri="{FF2B5EF4-FFF2-40B4-BE49-F238E27FC236}">
                  <a16:creationId xmlns:a16="http://schemas.microsoft.com/office/drawing/2014/main" id="{B72A6282-E742-FB3F-7F14-BA19E20510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0979" y="3231070"/>
              <a:ext cx="1511678" cy="2108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Greninja (Genes Formidables TCG Pocket) - WikiDex, la enciclopedia Pokémon">
              <a:extLst>
                <a:ext uri="{FF2B5EF4-FFF2-40B4-BE49-F238E27FC236}">
                  <a16:creationId xmlns:a16="http://schemas.microsoft.com/office/drawing/2014/main" id="{8D9BE645-4305-C765-36BB-044721EE9E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2306" y="4174406"/>
              <a:ext cx="1511678" cy="2109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E59B5022-7FD7-76BC-3555-38003BA2A10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5579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964"/>
    </mc:Choice>
    <mc:Fallback>
      <p:transition spd="slow" advTm="589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4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A61E58-A515-5679-4DE1-34913BC30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97858A-7666-A3B9-89EB-19DA72E56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0085"/>
            <a:ext cx="10515600" cy="132556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8800" dirty="0" err="1">
                <a:solidFill>
                  <a:srgbClr val="1D3557"/>
                </a:solidFill>
                <a:latin typeface="Pocket monk" panose="02000500000000000000" pitchFamily="2" charset="0"/>
              </a:rPr>
              <a:t>Diversidad</a:t>
            </a:r>
            <a:r>
              <a:rPr lang="en-US" sz="8800" dirty="0">
                <a:solidFill>
                  <a:srgbClr val="1D3557"/>
                </a:solidFill>
                <a:latin typeface="Pocket monk" panose="02000500000000000000" pitchFamily="2" charset="0"/>
              </a:rPr>
              <a:t> del </a:t>
            </a:r>
            <a:r>
              <a:rPr lang="en-US" sz="8800" dirty="0" err="1">
                <a:solidFill>
                  <a:srgbClr val="1D3557"/>
                </a:solidFill>
                <a:latin typeface="Pocket monk" panose="02000500000000000000" pitchFamily="2" charset="0"/>
              </a:rPr>
              <a:t>formato</a:t>
            </a:r>
            <a:endParaRPr lang="en-US" sz="8800" dirty="0">
              <a:solidFill>
                <a:srgbClr val="1D3557"/>
              </a:solidFill>
              <a:latin typeface="Pocket monk" panose="02000500000000000000" pitchFamily="2" charset="0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8D0EBBF9-314E-CA6D-E8FC-244748507215}"/>
              </a:ext>
            </a:extLst>
          </p:cNvPr>
          <p:cNvSpPr txBox="1">
            <a:spLocks/>
          </p:cNvSpPr>
          <p:nvPr/>
        </p:nvSpPr>
        <p:spPr>
          <a:xfrm>
            <a:off x="3287077" y="2005648"/>
            <a:ext cx="7929880" cy="9996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US" sz="5400" dirty="0">
              <a:solidFill>
                <a:srgbClr val="2C6B6E"/>
              </a:solidFill>
              <a:latin typeface="Pocket monk" panose="020005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5A4ABB-B166-9FF5-3EFC-4AF8E662F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2260" y="2005648"/>
            <a:ext cx="6963812" cy="45577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B1FED99-59D7-EEAF-58AC-70912212F137}"/>
              </a:ext>
            </a:extLst>
          </p:cNvPr>
          <p:cNvGrpSpPr/>
          <p:nvPr/>
        </p:nvGrpSpPr>
        <p:grpSpPr>
          <a:xfrm>
            <a:off x="426697" y="2086928"/>
            <a:ext cx="1490994" cy="1866597"/>
            <a:chOff x="426403" y="2092960"/>
            <a:chExt cx="1948194" cy="2438972"/>
          </a:xfrm>
        </p:grpSpPr>
        <p:pic>
          <p:nvPicPr>
            <p:cNvPr id="5122" name="Picture 2" descr="Giratina ex (Pokémon TCG Pocket)">
              <a:extLst>
                <a:ext uri="{FF2B5EF4-FFF2-40B4-BE49-F238E27FC236}">
                  <a16:creationId xmlns:a16="http://schemas.microsoft.com/office/drawing/2014/main" id="{46629FB9-8EF3-6322-6F13-3935070D26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403" y="2092960"/>
              <a:ext cx="1581157" cy="220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Darkrai ex (Pokémon TCG Pocket)">
              <a:extLst>
                <a:ext uri="{FF2B5EF4-FFF2-40B4-BE49-F238E27FC236}">
                  <a16:creationId xmlns:a16="http://schemas.microsoft.com/office/drawing/2014/main" id="{6658111E-E24B-0C45-A7A6-D924F49CE0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440" y="2326067"/>
              <a:ext cx="1581157" cy="220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CB6F054-0FDC-E3CC-CE6D-8EDF606D805B}"/>
              </a:ext>
            </a:extLst>
          </p:cNvPr>
          <p:cNvGrpSpPr/>
          <p:nvPr/>
        </p:nvGrpSpPr>
        <p:grpSpPr>
          <a:xfrm>
            <a:off x="2580281" y="3109427"/>
            <a:ext cx="1490994" cy="1848653"/>
            <a:chOff x="2099000" y="3181571"/>
            <a:chExt cx="1978655" cy="2453294"/>
          </a:xfrm>
        </p:grpSpPr>
        <p:pic>
          <p:nvPicPr>
            <p:cNvPr id="5126" name="Picture 6" descr="Giratina ex (Pokémon TCG Pocket)">
              <a:extLst>
                <a:ext uri="{FF2B5EF4-FFF2-40B4-BE49-F238E27FC236}">
                  <a16:creationId xmlns:a16="http://schemas.microsoft.com/office/drawing/2014/main" id="{228635D7-D455-E9D5-3F02-22C0945050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9000" y="3181571"/>
              <a:ext cx="1581157" cy="220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 descr="Snorlax (Pokémon TCG Pocket)">
              <a:extLst>
                <a:ext uri="{FF2B5EF4-FFF2-40B4-BE49-F238E27FC236}">
                  <a16:creationId xmlns:a16="http://schemas.microsoft.com/office/drawing/2014/main" id="{FF1C8F4B-8839-CFD2-BC88-EE7B53EBA8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6498" y="3429000"/>
              <a:ext cx="1581157" cy="220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B93EC63-E001-163F-BEDA-D719A0FDF9F3}"/>
              </a:ext>
            </a:extLst>
          </p:cNvPr>
          <p:cNvGrpSpPr/>
          <p:nvPr/>
        </p:nvGrpSpPr>
        <p:grpSpPr>
          <a:xfrm>
            <a:off x="426696" y="4535488"/>
            <a:ext cx="1490994" cy="1892951"/>
            <a:chOff x="204129" y="4208573"/>
            <a:chExt cx="1978655" cy="2512081"/>
          </a:xfrm>
        </p:grpSpPr>
        <p:pic>
          <p:nvPicPr>
            <p:cNvPr id="5130" name="Picture 10" descr="Lucario (Pokémon TCG Pocket)">
              <a:extLst>
                <a:ext uri="{FF2B5EF4-FFF2-40B4-BE49-F238E27FC236}">
                  <a16:creationId xmlns:a16="http://schemas.microsoft.com/office/drawing/2014/main" id="{CA64352C-DCE4-73BB-EF40-916DB1956F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129" y="4208573"/>
              <a:ext cx="1581157" cy="220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2" name="Picture 12" descr="Rampardos (Pokémon TCG Pocket)">
              <a:extLst>
                <a:ext uri="{FF2B5EF4-FFF2-40B4-BE49-F238E27FC236}">
                  <a16:creationId xmlns:a16="http://schemas.microsoft.com/office/drawing/2014/main" id="{3D513784-20CA-F356-5AF4-489C204DE4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626" y="4514788"/>
              <a:ext cx="1581158" cy="2205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646A1383-6DCA-7ED3-14A2-3C4FAF3D1B2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1452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620"/>
    </mc:Choice>
    <mc:Fallback>
      <p:transition spd="slow" advTm="546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BFCD4A-A3DC-ED76-C1FB-C98904A47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5FCC8E-B675-2BF2-39F4-6819D9039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0085"/>
            <a:ext cx="10515600" cy="132556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8800" dirty="0">
                <a:solidFill>
                  <a:srgbClr val="1D3557"/>
                </a:solidFill>
                <a:latin typeface="Pocket monk" panose="02000500000000000000" pitchFamily="2" charset="0"/>
              </a:rPr>
              <a:t>conclusion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064D905-421C-4B4D-9745-601DA606A03F}"/>
              </a:ext>
            </a:extLst>
          </p:cNvPr>
          <p:cNvGrpSpPr/>
          <p:nvPr/>
        </p:nvGrpSpPr>
        <p:grpSpPr>
          <a:xfrm>
            <a:off x="5122583" y="2505455"/>
            <a:ext cx="1946833" cy="1756628"/>
            <a:chOff x="5029710" y="2183267"/>
            <a:chExt cx="2353453" cy="2123521"/>
          </a:xfrm>
        </p:grpSpPr>
        <p:pic>
          <p:nvPicPr>
            <p:cNvPr id="9" name="Picture 10" descr="Snorlax (Luz Triunfal TCG Pocket) - WikiDex, la enciclopedia Pokémon">
              <a:extLst>
                <a:ext uri="{FF2B5EF4-FFF2-40B4-BE49-F238E27FC236}">
                  <a16:creationId xmlns:a16="http://schemas.microsoft.com/office/drawing/2014/main" id="{A5444482-132E-AA48-150D-256F0A4173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66175">
              <a:off x="5864093" y="2185404"/>
              <a:ext cx="1519070" cy="2119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Giratina ex (#96, Festival Brillante) • Pokémon TCG Pocket">
              <a:extLst>
                <a:ext uri="{FF2B5EF4-FFF2-40B4-BE49-F238E27FC236}">
                  <a16:creationId xmlns:a16="http://schemas.microsoft.com/office/drawing/2014/main" id="{9979562E-6C6B-A5C8-E34A-3511B285DF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567591">
              <a:off x="5029710" y="2183267"/>
              <a:ext cx="1522134" cy="2123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itle 3">
            <a:extLst>
              <a:ext uri="{FF2B5EF4-FFF2-40B4-BE49-F238E27FC236}">
                <a16:creationId xmlns:a16="http://schemas.microsoft.com/office/drawing/2014/main" id="{5BCE15E0-D7D6-6B6B-099D-297E10957DD1}"/>
              </a:ext>
            </a:extLst>
          </p:cNvPr>
          <p:cNvSpPr txBox="1">
            <a:spLocks/>
          </p:cNvSpPr>
          <p:nvPr/>
        </p:nvSpPr>
        <p:spPr>
          <a:xfrm>
            <a:off x="838200" y="47618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 err="1">
                <a:solidFill>
                  <a:srgbClr val="2C6B6E"/>
                </a:solidFill>
                <a:latin typeface="Pocket monk" panose="02000500000000000000" pitchFamily="2" charset="0"/>
              </a:rPr>
              <a:t>Giratina</a:t>
            </a:r>
            <a:r>
              <a:rPr lang="en-US" sz="4400" dirty="0">
                <a:solidFill>
                  <a:srgbClr val="2C6B6E"/>
                </a:solidFill>
                <a:latin typeface="Pocket monk" panose="02000500000000000000" pitchFamily="2" charset="0"/>
              </a:rPr>
              <a:t> ex/</a:t>
            </a:r>
            <a:r>
              <a:rPr lang="en-US" sz="4400" dirty="0" err="1">
                <a:solidFill>
                  <a:srgbClr val="2C6B6E"/>
                </a:solidFill>
                <a:latin typeface="Pocket monk" panose="02000500000000000000" pitchFamily="2" charset="0"/>
              </a:rPr>
              <a:t>Snorlax</a:t>
            </a:r>
            <a:endParaRPr lang="en-US" sz="4400" dirty="0">
              <a:solidFill>
                <a:srgbClr val="2C6B6E"/>
              </a:solidFill>
              <a:latin typeface="Pocket monk" panose="02000500000000000000" pitchFamily="2" charset="0"/>
            </a:endParaRPr>
          </a:p>
          <a:p>
            <a:pPr algn="ctr"/>
            <a:r>
              <a:rPr lang="en-US" sz="4400" dirty="0">
                <a:solidFill>
                  <a:srgbClr val="2C6B6E"/>
                </a:solidFill>
                <a:latin typeface="Pocket monk" panose="02000500000000000000" pitchFamily="2" charset="0"/>
              </a:rPr>
              <a:t>Mejor deck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1AB0FE07-3CDB-8B4F-42DD-91C7214D08D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16833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09"/>
    </mc:Choice>
    <mc:Fallback>
      <p:transition spd="slow" advTm="128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4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9DBE33-A9B9-2268-1F80-99B454F78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FB44D3-6A90-DADF-2D0B-0C988CAE6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0085"/>
            <a:ext cx="10515600" cy="132556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8800" dirty="0">
                <a:solidFill>
                  <a:srgbClr val="1D3557"/>
                </a:solidFill>
                <a:latin typeface="Pocket monk" panose="02000500000000000000" pitchFamily="2" charset="0"/>
              </a:rPr>
              <a:t>conclusion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1A9C5B8-AB8F-8B93-9D73-8F6C3F827AC1}"/>
              </a:ext>
            </a:extLst>
          </p:cNvPr>
          <p:cNvGrpSpPr/>
          <p:nvPr/>
        </p:nvGrpSpPr>
        <p:grpSpPr>
          <a:xfrm>
            <a:off x="5122583" y="2505455"/>
            <a:ext cx="1946833" cy="1756628"/>
            <a:chOff x="5029710" y="2183267"/>
            <a:chExt cx="2353453" cy="2123521"/>
          </a:xfrm>
        </p:grpSpPr>
        <p:pic>
          <p:nvPicPr>
            <p:cNvPr id="9" name="Picture 10" descr="Snorlax (Luz Triunfal TCG Pocket) - WikiDex, la enciclopedia Pokémon">
              <a:extLst>
                <a:ext uri="{FF2B5EF4-FFF2-40B4-BE49-F238E27FC236}">
                  <a16:creationId xmlns:a16="http://schemas.microsoft.com/office/drawing/2014/main" id="{3FC37C29-D5E6-D6F5-6C06-179E5B3571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66175">
              <a:off x="5864093" y="2185404"/>
              <a:ext cx="1519070" cy="2119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Giratina ex (#96, Festival Brillante) • Pokémon TCG Pocket">
              <a:extLst>
                <a:ext uri="{FF2B5EF4-FFF2-40B4-BE49-F238E27FC236}">
                  <a16:creationId xmlns:a16="http://schemas.microsoft.com/office/drawing/2014/main" id="{901DEF52-B47D-9BBC-F36F-1ED7D79796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567591">
              <a:off x="5029710" y="2183267"/>
              <a:ext cx="1522134" cy="2123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itle 3">
            <a:extLst>
              <a:ext uri="{FF2B5EF4-FFF2-40B4-BE49-F238E27FC236}">
                <a16:creationId xmlns:a16="http://schemas.microsoft.com/office/drawing/2014/main" id="{A33DB8C3-3E9F-35AE-3DD9-D840A390F59C}"/>
              </a:ext>
            </a:extLst>
          </p:cNvPr>
          <p:cNvSpPr txBox="1">
            <a:spLocks/>
          </p:cNvSpPr>
          <p:nvPr/>
        </p:nvSpPr>
        <p:spPr>
          <a:xfrm>
            <a:off x="838200" y="47618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 err="1">
                <a:solidFill>
                  <a:srgbClr val="2C6B6E"/>
                </a:solidFill>
                <a:latin typeface="Pocket monk" panose="02000500000000000000" pitchFamily="2" charset="0"/>
              </a:rPr>
              <a:t>Giratina</a:t>
            </a:r>
            <a:r>
              <a:rPr lang="en-US" sz="4400" dirty="0">
                <a:solidFill>
                  <a:srgbClr val="2C6B6E"/>
                </a:solidFill>
                <a:latin typeface="Pocket monk" panose="02000500000000000000" pitchFamily="2" charset="0"/>
              </a:rPr>
              <a:t> ex/</a:t>
            </a:r>
            <a:r>
              <a:rPr lang="en-US" sz="4400" dirty="0" err="1">
                <a:solidFill>
                  <a:srgbClr val="2C6B6E"/>
                </a:solidFill>
                <a:latin typeface="Pocket monk" panose="02000500000000000000" pitchFamily="2" charset="0"/>
              </a:rPr>
              <a:t>Snorlax</a:t>
            </a:r>
            <a:endParaRPr lang="en-US" sz="4400" dirty="0">
              <a:solidFill>
                <a:srgbClr val="2C6B6E"/>
              </a:solidFill>
              <a:latin typeface="Pocket monk" panose="02000500000000000000" pitchFamily="2" charset="0"/>
            </a:endParaRPr>
          </a:p>
          <a:p>
            <a:pPr algn="ctr"/>
            <a:r>
              <a:rPr lang="en-US" sz="4400" dirty="0">
                <a:solidFill>
                  <a:srgbClr val="2C6B6E"/>
                </a:solidFill>
                <a:latin typeface="Pocket monk" panose="02000500000000000000" pitchFamily="2" charset="0"/>
              </a:rPr>
              <a:t>Mejor deck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A7F935A-6E9F-F29F-5F19-9348DE9883D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29950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8"/>
    </mc:Choice>
    <mc:Fallback>
      <p:transition spd="slow" advTm="20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4DA579-3E92-ED3A-34D0-35C67051B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D87D4F-DA64-2AB2-72BA-B33B94852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0085"/>
            <a:ext cx="10515600" cy="132556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8800" dirty="0">
                <a:solidFill>
                  <a:srgbClr val="1D3557"/>
                </a:solidFill>
                <a:latin typeface="Pocket monk" panose="02000500000000000000" pitchFamily="2" charset="0"/>
              </a:rPr>
              <a:t>conclusion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C3BFF3-9C31-34B5-0CBE-1626D228E55E}"/>
              </a:ext>
            </a:extLst>
          </p:cNvPr>
          <p:cNvGrpSpPr/>
          <p:nvPr/>
        </p:nvGrpSpPr>
        <p:grpSpPr>
          <a:xfrm>
            <a:off x="5122583" y="2505455"/>
            <a:ext cx="1946833" cy="1756628"/>
            <a:chOff x="5029710" y="2183267"/>
            <a:chExt cx="2353453" cy="2123521"/>
          </a:xfrm>
        </p:grpSpPr>
        <p:pic>
          <p:nvPicPr>
            <p:cNvPr id="9" name="Picture 10" descr="Snorlax (Luz Triunfal TCG Pocket) - WikiDex, la enciclopedia Pokémon">
              <a:extLst>
                <a:ext uri="{FF2B5EF4-FFF2-40B4-BE49-F238E27FC236}">
                  <a16:creationId xmlns:a16="http://schemas.microsoft.com/office/drawing/2014/main" id="{1A889427-450B-DF63-CF63-EF7DA6CCCF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66175">
              <a:off x="5864093" y="2185404"/>
              <a:ext cx="1519070" cy="2119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Giratina ex (#96, Festival Brillante) • Pokémon TCG Pocket">
              <a:extLst>
                <a:ext uri="{FF2B5EF4-FFF2-40B4-BE49-F238E27FC236}">
                  <a16:creationId xmlns:a16="http://schemas.microsoft.com/office/drawing/2014/main" id="{92F393F7-9B37-8775-01C1-CABB564B23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567591">
              <a:off x="5029710" y="2183267"/>
              <a:ext cx="1522134" cy="2123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itle 3">
            <a:extLst>
              <a:ext uri="{FF2B5EF4-FFF2-40B4-BE49-F238E27FC236}">
                <a16:creationId xmlns:a16="http://schemas.microsoft.com/office/drawing/2014/main" id="{EEA63854-4D13-F0FA-A856-2A753C35DDAF}"/>
              </a:ext>
            </a:extLst>
          </p:cNvPr>
          <p:cNvSpPr txBox="1">
            <a:spLocks/>
          </p:cNvSpPr>
          <p:nvPr/>
        </p:nvSpPr>
        <p:spPr>
          <a:xfrm>
            <a:off x="838200" y="47618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 err="1">
                <a:solidFill>
                  <a:srgbClr val="2C6B6E"/>
                </a:solidFill>
                <a:latin typeface="Pocket monk" panose="02000500000000000000" pitchFamily="2" charset="0"/>
              </a:rPr>
              <a:t>Giratina</a:t>
            </a:r>
            <a:r>
              <a:rPr lang="en-US" sz="4400" dirty="0">
                <a:solidFill>
                  <a:srgbClr val="2C6B6E"/>
                </a:solidFill>
                <a:latin typeface="Pocket monk" panose="02000500000000000000" pitchFamily="2" charset="0"/>
              </a:rPr>
              <a:t> ex/</a:t>
            </a:r>
            <a:r>
              <a:rPr lang="en-US" sz="4400" dirty="0" err="1">
                <a:solidFill>
                  <a:srgbClr val="2C6B6E"/>
                </a:solidFill>
                <a:latin typeface="Pocket monk" panose="02000500000000000000" pitchFamily="2" charset="0"/>
              </a:rPr>
              <a:t>Snorlax</a:t>
            </a:r>
            <a:endParaRPr lang="en-US" sz="4400" dirty="0">
              <a:solidFill>
                <a:srgbClr val="2C6B6E"/>
              </a:solidFill>
              <a:latin typeface="Pocket monk" panose="02000500000000000000" pitchFamily="2" charset="0"/>
            </a:endParaRPr>
          </a:p>
          <a:p>
            <a:pPr algn="ctr"/>
            <a:r>
              <a:rPr lang="en-US" sz="4400" dirty="0">
                <a:solidFill>
                  <a:srgbClr val="2C6B6E"/>
                </a:solidFill>
                <a:latin typeface="Pocket monk" panose="02000500000000000000" pitchFamily="2" charset="0"/>
              </a:rPr>
              <a:t>Deck Con mas </a:t>
            </a:r>
            <a:r>
              <a:rPr lang="en-US" sz="4400" dirty="0" err="1">
                <a:solidFill>
                  <a:srgbClr val="2C6B6E"/>
                </a:solidFill>
                <a:latin typeface="Pocket monk" panose="02000500000000000000" pitchFamily="2" charset="0"/>
              </a:rPr>
              <a:t>victorias</a:t>
            </a:r>
            <a:endParaRPr lang="en-US" sz="4400" dirty="0">
              <a:solidFill>
                <a:srgbClr val="2C6B6E"/>
              </a:solidFill>
              <a:latin typeface="Pocket monk" panose="02000500000000000000" pitchFamily="2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16D6BB9-6732-F15C-B3B1-B7950838875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86606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762"/>
    </mc:Choice>
    <mc:Fallback>
      <p:transition spd="slow" advTm="247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1EF163-9544-8D7C-DA14-549CF0EFD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DBA8A1-166D-848D-86DB-6D9E143B1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0085"/>
            <a:ext cx="10515600" cy="132556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8800" dirty="0">
                <a:solidFill>
                  <a:srgbClr val="1D3557"/>
                </a:solidFill>
                <a:latin typeface="Pocket monk" panose="02000500000000000000" pitchFamily="2" charset="0"/>
              </a:rPr>
              <a:t>conclusion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CCC0CBB-44F4-86DA-A76E-61988AB5703A}"/>
              </a:ext>
            </a:extLst>
          </p:cNvPr>
          <p:cNvGrpSpPr/>
          <p:nvPr/>
        </p:nvGrpSpPr>
        <p:grpSpPr>
          <a:xfrm>
            <a:off x="5122583" y="2505455"/>
            <a:ext cx="1946833" cy="1756628"/>
            <a:chOff x="5029710" y="2183267"/>
            <a:chExt cx="2353453" cy="2123521"/>
          </a:xfrm>
        </p:grpSpPr>
        <p:pic>
          <p:nvPicPr>
            <p:cNvPr id="9" name="Picture 10" descr="Snorlax (Luz Triunfal TCG Pocket) - WikiDex, la enciclopedia Pokémon">
              <a:extLst>
                <a:ext uri="{FF2B5EF4-FFF2-40B4-BE49-F238E27FC236}">
                  <a16:creationId xmlns:a16="http://schemas.microsoft.com/office/drawing/2014/main" id="{0C47B22D-FAFC-635E-C113-313C4B4DD0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66175">
              <a:off x="5864093" y="2185404"/>
              <a:ext cx="1519070" cy="2119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Giratina ex (#96, Festival Brillante) • Pokémon TCG Pocket">
              <a:extLst>
                <a:ext uri="{FF2B5EF4-FFF2-40B4-BE49-F238E27FC236}">
                  <a16:creationId xmlns:a16="http://schemas.microsoft.com/office/drawing/2014/main" id="{1FDFB53A-0FD2-D14E-28E5-97575ED1F9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567591">
              <a:off x="5029710" y="2183267"/>
              <a:ext cx="1522134" cy="2123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itle 3">
            <a:extLst>
              <a:ext uri="{FF2B5EF4-FFF2-40B4-BE49-F238E27FC236}">
                <a16:creationId xmlns:a16="http://schemas.microsoft.com/office/drawing/2014/main" id="{5AA6330D-2196-0B79-A2A9-E90C791D7281}"/>
              </a:ext>
            </a:extLst>
          </p:cNvPr>
          <p:cNvSpPr txBox="1">
            <a:spLocks/>
          </p:cNvSpPr>
          <p:nvPr/>
        </p:nvSpPr>
        <p:spPr>
          <a:xfrm>
            <a:off x="838200" y="47618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 err="1">
                <a:solidFill>
                  <a:srgbClr val="2C6B6E"/>
                </a:solidFill>
                <a:latin typeface="Pocket monk" panose="02000500000000000000" pitchFamily="2" charset="0"/>
              </a:rPr>
              <a:t>Giratina</a:t>
            </a:r>
            <a:r>
              <a:rPr lang="en-US" sz="4400" dirty="0">
                <a:solidFill>
                  <a:srgbClr val="2C6B6E"/>
                </a:solidFill>
                <a:latin typeface="Pocket monk" panose="02000500000000000000" pitchFamily="2" charset="0"/>
              </a:rPr>
              <a:t> ex/</a:t>
            </a:r>
            <a:r>
              <a:rPr lang="en-US" sz="4400" dirty="0" err="1">
                <a:solidFill>
                  <a:srgbClr val="2C6B6E"/>
                </a:solidFill>
                <a:latin typeface="Pocket monk" panose="02000500000000000000" pitchFamily="2" charset="0"/>
              </a:rPr>
              <a:t>Snorlax</a:t>
            </a:r>
            <a:endParaRPr lang="en-US" sz="4400" dirty="0">
              <a:solidFill>
                <a:srgbClr val="2C6B6E"/>
              </a:solidFill>
              <a:latin typeface="Pocket monk" panose="02000500000000000000" pitchFamily="2" charset="0"/>
            </a:endParaRPr>
          </a:p>
          <a:p>
            <a:pPr algn="ctr"/>
            <a:r>
              <a:rPr lang="en-US" sz="4400" dirty="0">
                <a:solidFill>
                  <a:srgbClr val="2C6B6E"/>
                </a:solidFill>
                <a:latin typeface="Pocket monk" panose="02000500000000000000" pitchFamily="2" charset="0"/>
              </a:rPr>
              <a:t>Deck Con mas </a:t>
            </a:r>
            <a:r>
              <a:rPr lang="en-US" sz="4400" dirty="0" err="1">
                <a:solidFill>
                  <a:srgbClr val="2C6B6E"/>
                </a:solidFill>
                <a:latin typeface="Pocket monk" panose="02000500000000000000" pitchFamily="2" charset="0"/>
              </a:rPr>
              <a:t>victorias</a:t>
            </a:r>
            <a:endParaRPr lang="en-US" sz="4400" dirty="0">
              <a:solidFill>
                <a:srgbClr val="2C6B6E"/>
              </a:solidFill>
              <a:latin typeface="Pocket monk" panose="02000500000000000000" pitchFamily="2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2FC4935-5856-648E-EBD8-BDC24A2A5D9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61571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3"/>
    </mc:Choice>
    <mc:Fallback>
      <p:transition spd="slow" advTm="19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3.2|6.5|43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2.6|18|11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8|3.4|3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5|1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1|4.6"/>
</p:tagLst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87</Words>
  <Application>Microsoft Office PowerPoint</Application>
  <PresentationFormat>Widescreen</PresentationFormat>
  <Paragraphs>25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Modern Love</vt:lpstr>
      <vt:lpstr>Pocket monk</vt:lpstr>
      <vt:lpstr>The Hand</vt:lpstr>
      <vt:lpstr>SketchyVTI</vt:lpstr>
      <vt:lpstr>Pokémon tcg pocket</vt:lpstr>
      <vt:lpstr>OBJETIVOS DEL ANALISIS</vt:lpstr>
      <vt:lpstr>Decks mas jugados</vt:lpstr>
      <vt:lpstr>Deck con mas victorias</vt:lpstr>
      <vt:lpstr>Diversidad del formato</vt:lpstr>
      <vt:lpstr>conclusion</vt:lpstr>
      <vt:lpstr>conclusion</vt:lpstr>
      <vt:lpstr>conclusion</vt:lpstr>
      <vt:lpstr>conclusion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Hugo Fernandez</dc:creator>
  <cp:lastModifiedBy>Hugo Fernandez</cp:lastModifiedBy>
  <cp:revision>2</cp:revision>
  <dcterms:created xsi:type="dcterms:W3CDTF">2025-05-09T20:10:06Z</dcterms:created>
  <dcterms:modified xsi:type="dcterms:W3CDTF">2025-05-09T23:22:38Z</dcterms:modified>
</cp:coreProperties>
</file>